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39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2014/9/14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2014/9/14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2014/9/14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2014/9/14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2014/9/14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2014/9/14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2014/9/14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2014/9/14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2014/9/14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2014/9/14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2014/9/14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2014/9/14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27584" y="14759"/>
            <a:ext cx="7772400" cy="1470025"/>
          </a:xfrm>
        </p:spPr>
        <p:txBody>
          <a:bodyPr/>
          <a:lstStyle/>
          <a:p>
            <a:r>
              <a:rPr lang="zh-TW" altLang="en-US" dirty="0"/>
              <a:t>三天兩夜太極拳養生</a:t>
            </a:r>
            <a:r>
              <a:rPr lang="zh-TW" altLang="en-US" dirty="0" smtClean="0"/>
              <a:t>班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95536" y="1124744"/>
            <a:ext cx="8424936" cy="5832648"/>
          </a:xfrm>
        </p:spPr>
        <p:txBody>
          <a:bodyPr>
            <a:noAutofit/>
          </a:bodyPr>
          <a:lstStyle/>
          <a:p>
            <a:pPr marL="457200" indent="-457200" algn="l">
              <a:buFont typeface="Wingdings" panose="05000000000000000000" pitchFamily="2" charset="2"/>
              <a:buChar char="u"/>
            </a:pPr>
            <a:r>
              <a:rPr lang="zh-TW" altLang="en-US" sz="1600" dirty="0" smtClean="0"/>
              <a:t>課程介紹</a:t>
            </a:r>
            <a:endParaRPr lang="en-US" altLang="zh-TW" sz="1600" dirty="0"/>
          </a:p>
          <a:p>
            <a:pPr algn="l"/>
            <a:r>
              <a:rPr lang="en-US" altLang="zh-TW" sz="1600" dirty="0" smtClean="0"/>
              <a:t>1.</a:t>
            </a:r>
            <a:r>
              <a:rPr lang="zh-TW" altLang="en-US" sz="1600" dirty="0" smtClean="0"/>
              <a:t>鄭子太極拳的預備式，起式，</a:t>
            </a:r>
            <a:r>
              <a:rPr lang="zh-TW" altLang="zh-TW" sz="1600" dirty="0"/>
              <a:t>掤、捋、擠、</a:t>
            </a:r>
            <a:r>
              <a:rPr lang="zh-TW" altLang="zh-TW" sz="1600" dirty="0" smtClean="0"/>
              <a:t>按</a:t>
            </a:r>
            <a:r>
              <a:rPr lang="zh-TW" altLang="en-US" sz="1600" dirty="0"/>
              <a:t>、</a:t>
            </a:r>
            <a:r>
              <a:rPr lang="zh-TW" altLang="zh-TW" sz="1600" dirty="0" smtClean="0"/>
              <a:t>單鞭</a:t>
            </a:r>
            <a:r>
              <a:rPr lang="zh-TW" altLang="en-US" sz="1600" dirty="0" smtClean="0"/>
              <a:t>等</a:t>
            </a:r>
            <a:r>
              <a:rPr lang="zh-TW" altLang="en-US" sz="1600" dirty="0"/>
              <a:t>拳</a:t>
            </a:r>
            <a:r>
              <a:rPr lang="zh-TW" altLang="en-US" sz="1600" dirty="0" smtClean="0"/>
              <a:t>架。</a:t>
            </a:r>
            <a:endParaRPr lang="en-US" altLang="zh-TW" sz="1600" dirty="0" smtClean="0"/>
          </a:p>
          <a:p>
            <a:pPr algn="l"/>
            <a:r>
              <a:rPr lang="en-US" altLang="zh-TW" sz="1600" dirty="0" smtClean="0"/>
              <a:t>2.</a:t>
            </a:r>
            <a:r>
              <a:rPr lang="zh-TW" altLang="en-US" sz="1600" dirty="0"/>
              <a:t>站</a:t>
            </a:r>
            <a:r>
              <a:rPr lang="zh-TW" altLang="en-US" sz="1600" dirty="0" smtClean="0"/>
              <a:t>樁</a:t>
            </a:r>
            <a:r>
              <a:rPr lang="zh-TW" altLang="en-US" sz="1600" dirty="0"/>
              <a:t>、</a:t>
            </a:r>
            <a:r>
              <a:rPr lang="zh-TW" altLang="en-US" sz="1600" dirty="0" smtClean="0"/>
              <a:t>熊經、拉筋等訓練。</a:t>
            </a:r>
            <a:endParaRPr lang="en-US" altLang="zh-TW" sz="1600" dirty="0" smtClean="0"/>
          </a:p>
          <a:p>
            <a:pPr algn="l"/>
            <a:endParaRPr lang="en-US" altLang="zh-TW" sz="1000" dirty="0" smtClean="0"/>
          </a:p>
          <a:p>
            <a:pPr marL="457200" indent="-457200" algn="l">
              <a:buFont typeface="Wingdings" panose="05000000000000000000" pitchFamily="2" charset="2"/>
              <a:buChar char="u"/>
            </a:pPr>
            <a:r>
              <a:rPr lang="zh-TW" altLang="en-US" sz="1600" dirty="0" smtClean="0"/>
              <a:t>時間</a:t>
            </a:r>
            <a:endParaRPr lang="en-US" altLang="zh-TW" sz="1600" dirty="0" smtClean="0"/>
          </a:p>
          <a:p>
            <a:pPr algn="l"/>
            <a:r>
              <a:rPr lang="en-US" altLang="zh-TW" sz="1600" dirty="0" smtClean="0"/>
              <a:t>1.</a:t>
            </a:r>
            <a:r>
              <a:rPr lang="zh-TW" altLang="en-US" sz="1600" dirty="0" smtClean="0"/>
              <a:t>每天上下午各</a:t>
            </a:r>
            <a:r>
              <a:rPr lang="en-US" altLang="zh-TW" sz="1600" dirty="0" smtClean="0"/>
              <a:t>2</a:t>
            </a:r>
            <a:r>
              <a:rPr lang="zh-TW" altLang="en-US" sz="1600" dirty="0" smtClean="0"/>
              <a:t>小時，共計</a:t>
            </a:r>
            <a:r>
              <a:rPr lang="en-US" altLang="zh-TW" sz="1600" dirty="0" smtClean="0"/>
              <a:t>12</a:t>
            </a:r>
            <a:r>
              <a:rPr lang="zh-TW" altLang="en-US" sz="1600" dirty="0" smtClean="0"/>
              <a:t>小時。</a:t>
            </a:r>
            <a:endParaRPr lang="en-US" altLang="zh-TW" sz="1600" dirty="0" smtClean="0"/>
          </a:p>
          <a:p>
            <a:pPr algn="l"/>
            <a:r>
              <a:rPr lang="en-US" altLang="zh-TW" sz="1600" dirty="0" smtClean="0"/>
              <a:t>2.</a:t>
            </a:r>
            <a:r>
              <a:rPr lang="zh-TW" altLang="en-US" sz="1600" dirty="0" smtClean="0"/>
              <a:t>平日為 周一二三 或 周</a:t>
            </a:r>
            <a:r>
              <a:rPr lang="zh-TW" altLang="en-US" sz="1600" dirty="0" smtClean="0"/>
              <a:t>二三</a:t>
            </a:r>
            <a:r>
              <a:rPr lang="zh-TW" altLang="en-US" sz="1600" dirty="0"/>
              <a:t>四</a:t>
            </a:r>
            <a:r>
              <a:rPr lang="zh-TW" altLang="en-US" sz="1600" dirty="0" smtClean="0"/>
              <a:t> </a:t>
            </a:r>
            <a:r>
              <a:rPr lang="zh-TW" altLang="en-US" sz="1600" dirty="0" smtClean="0"/>
              <a:t>假日為五六日 </a:t>
            </a:r>
            <a:endParaRPr lang="en-US" altLang="zh-TW" sz="1600" dirty="0" smtClean="0"/>
          </a:p>
          <a:p>
            <a:pPr algn="l"/>
            <a:r>
              <a:rPr lang="en-US" altLang="zh-TW" sz="1600" dirty="0" smtClean="0"/>
              <a:t>3.</a:t>
            </a:r>
            <a:r>
              <a:rPr lang="zh-TW" altLang="en-US" sz="1600" dirty="0" smtClean="0"/>
              <a:t>第一、三天在民宿上課，第二天在日月潭戶外教學</a:t>
            </a:r>
            <a:r>
              <a:rPr lang="en-US" altLang="zh-TW" sz="1600" dirty="0" smtClean="0"/>
              <a:t>(</a:t>
            </a:r>
            <a:r>
              <a:rPr lang="zh-TW" altLang="en-US" sz="1600" dirty="0" smtClean="0"/>
              <a:t>如遇下雨則取消戶外教學</a:t>
            </a:r>
            <a:r>
              <a:rPr lang="en-US" altLang="zh-TW" sz="1600" dirty="0" smtClean="0"/>
              <a:t>)</a:t>
            </a:r>
          </a:p>
          <a:p>
            <a:pPr algn="l"/>
            <a:endParaRPr lang="en-US" altLang="zh-TW" sz="1000" dirty="0" smtClean="0"/>
          </a:p>
          <a:p>
            <a:pPr marL="457200" indent="-457200" algn="l">
              <a:buFont typeface="Wingdings" panose="05000000000000000000" pitchFamily="2" charset="2"/>
              <a:buChar char="u"/>
            </a:pPr>
            <a:r>
              <a:rPr lang="zh-TW" altLang="en-US" sz="1600" dirty="0" smtClean="0"/>
              <a:t>人數</a:t>
            </a:r>
            <a:endParaRPr lang="en-US" altLang="zh-TW" sz="1600" dirty="0" smtClean="0"/>
          </a:p>
          <a:p>
            <a:pPr algn="l"/>
            <a:r>
              <a:rPr lang="zh-TW" altLang="en-US" sz="1600" dirty="0"/>
              <a:t>四人報名即開班，最多八人，採小班制</a:t>
            </a:r>
            <a:r>
              <a:rPr lang="zh-TW" altLang="en-US" sz="1600" dirty="0" smtClean="0"/>
              <a:t>。</a:t>
            </a:r>
            <a:endParaRPr lang="en-US" altLang="zh-TW" sz="1600" dirty="0" smtClean="0"/>
          </a:p>
          <a:p>
            <a:pPr algn="l"/>
            <a:r>
              <a:rPr lang="zh-TW" altLang="en-US" sz="1600" dirty="0" smtClean="0"/>
              <a:t>已</a:t>
            </a:r>
            <a:r>
              <a:rPr lang="zh-TW" altLang="en-US" sz="1600" dirty="0"/>
              <a:t>有</a:t>
            </a:r>
            <a:r>
              <a:rPr lang="zh-TW" altLang="en-US" sz="1600" dirty="0" smtClean="0"/>
              <a:t>太極拳基礎者，教練會依個人所須，給予個別指導。</a:t>
            </a:r>
            <a:r>
              <a:rPr lang="en-US" altLang="zh-TW" sz="1600" dirty="0" smtClean="0"/>
              <a:t>(</a:t>
            </a:r>
            <a:r>
              <a:rPr lang="zh-TW" altLang="en-US" sz="1600" dirty="0" smtClean="0"/>
              <a:t>因材施教達到真正學習的效果</a:t>
            </a:r>
            <a:r>
              <a:rPr lang="en-US" altLang="zh-TW" sz="1600" dirty="0" smtClean="0"/>
              <a:t>)</a:t>
            </a:r>
          </a:p>
          <a:p>
            <a:pPr algn="l"/>
            <a:endParaRPr lang="en-US" altLang="zh-TW" sz="1000" dirty="0" smtClean="0"/>
          </a:p>
          <a:p>
            <a:pPr marL="457200" indent="-457200" algn="l">
              <a:buFont typeface="Wingdings" panose="05000000000000000000" pitchFamily="2" charset="2"/>
              <a:buChar char="u"/>
            </a:pPr>
            <a:r>
              <a:rPr lang="zh-TW" altLang="en-US" sz="1600" dirty="0" smtClean="0"/>
              <a:t>費用</a:t>
            </a:r>
            <a:endParaRPr lang="en-US" altLang="zh-TW" sz="1600" dirty="0" smtClean="0"/>
          </a:p>
          <a:p>
            <a:pPr algn="l"/>
            <a:r>
              <a:rPr lang="zh-TW" altLang="en-US" sz="1600" dirty="0" smtClean="0"/>
              <a:t>平日：</a:t>
            </a:r>
            <a:endParaRPr lang="en-US" altLang="zh-TW" sz="1600" dirty="0" smtClean="0"/>
          </a:p>
          <a:p>
            <a:pPr algn="l"/>
            <a:r>
              <a:rPr lang="en-US" altLang="zh-TW" sz="1600" dirty="0" smtClean="0"/>
              <a:t>1.</a:t>
            </a:r>
            <a:r>
              <a:rPr lang="zh-TW" altLang="en-US" sz="1600" dirty="0" smtClean="0"/>
              <a:t>每人兩晚住宿費</a:t>
            </a:r>
            <a:r>
              <a:rPr lang="en-US" altLang="zh-TW" sz="1600" dirty="0" smtClean="0"/>
              <a:t>2000</a:t>
            </a:r>
            <a:r>
              <a:rPr lang="zh-TW" altLang="en-US" sz="1600" dirty="0" smtClean="0"/>
              <a:t>元，兩人一房</a:t>
            </a:r>
            <a:r>
              <a:rPr lang="en-US" altLang="zh-TW" sz="1600" dirty="0" smtClean="0"/>
              <a:t>(</a:t>
            </a:r>
            <a:r>
              <a:rPr lang="zh-TW" altLang="en-US" sz="1600" dirty="0" smtClean="0"/>
              <a:t>含早餐</a:t>
            </a:r>
            <a:r>
              <a:rPr lang="en-US" altLang="zh-TW" sz="1600" dirty="0" smtClean="0"/>
              <a:t>)</a:t>
            </a:r>
          </a:p>
          <a:p>
            <a:pPr algn="l"/>
            <a:r>
              <a:rPr lang="en-US" altLang="zh-TW" sz="1600" dirty="0" smtClean="0"/>
              <a:t>2.</a:t>
            </a:r>
            <a:r>
              <a:rPr lang="zh-TW" altLang="en-US" sz="1600" dirty="0" smtClean="0"/>
              <a:t>課程費</a:t>
            </a:r>
            <a:r>
              <a:rPr lang="en-US" altLang="zh-TW" sz="1600" dirty="0" smtClean="0"/>
              <a:t>1000</a:t>
            </a:r>
            <a:r>
              <a:rPr lang="zh-TW" altLang="en-US" sz="1600" dirty="0" smtClean="0"/>
              <a:t>元</a:t>
            </a:r>
            <a:endParaRPr lang="en-US" altLang="zh-TW" sz="1600" dirty="0" smtClean="0"/>
          </a:p>
          <a:p>
            <a:pPr algn="l"/>
            <a:r>
              <a:rPr lang="zh-TW" altLang="en-US" sz="1600" dirty="0"/>
              <a:t>假日</a:t>
            </a:r>
            <a:r>
              <a:rPr lang="zh-TW" altLang="en-US" sz="1600" dirty="0" smtClean="0"/>
              <a:t>：</a:t>
            </a:r>
            <a:endParaRPr lang="en-US" altLang="zh-TW" sz="1600" dirty="0" smtClean="0"/>
          </a:p>
          <a:p>
            <a:pPr algn="l"/>
            <a:r>
              <a:rPr lang="en-US" altLang="zh-TW" sz="1600" dirty="0" smtClean="0"/>
              <a:t>1.</a:t>
            </a:r>
            <a:r>
              <a:rPr lang="zh-TW" altLang="en-US" sz="1600" dirty="0"/>
              <a:t>每人兩晚住宿</a:t>
            </a:r>
            <a:r>
              <a:rPr lang="zh-TW" altLang="en-US" sz="1600" dirty="0" smtClean="0"/>
              <a:t>費</a:t>
            </a:r>
            <a:r>
              <a:rPr lang="en-US" altLang="zh-TW" sz="1600" dirty="0" smtClean="0"/>
              <a:t>3000</a:t>
            </a:r>
            <a:r>
              <a:rPr lang="zh-TW" altLang="en-US" sz="1600" dirty="0" smtClean="0"/>
              <a:t>元</a:t>
            </a:r>
            <a:r>
              <a:rPr lang="zh-TW" altLang="en-US" sz="1600" dirty="0"/>
              <a:t>，兩人一房</a:t>
            </a:r>
            <a:r>
              <a:rPr lang="en-US" altLang="zh-TW" sz="1600" dirty="0"/>
              <a:t>(</a:t>
            </a:r>
            <a:r>
              <a:rPr lang="zh-TW" altLang="en-US" sz="1600" dirty="0"/>
              <a:t>含早餐</a:t>
            </a:r>
            <a:r>
              <a:rPr lang="en-US" altLang="zh-TW" sz="1600" dirty="0"/>
              <a:t>)</a:t>
            </a:r>
          </a:p>
          <a:p>
            <a:pPr algn="l"/>
            <a:r>
              <a:rPr lang="en-US" altLang="zh-TW" sz="1600" dirty="0"/>
              <a:t>2.</a:t>
            </a:r>
            <a:r>
              <a:rPr lang="zh-TW" altLang="en-US" sz="1600" dirty="0"/>
              <a:t>課程費</a:t>
            </a:r>
            <a:r>
              <a:rPr lang="en-US" altLang="zh-TW" sz="1600" dirty="0"/>
              <a:t>1000</a:t>
            </a:r>
            <a:r>
              <a:rPr lang="zh-TW" altLang="en-US" sz="1600" dirty="0" smtClean="0"/>
              <a:t>元</a:t>
            </a:r>
            <a:endParaRPr lang="en-US" altLang="zh-TW" sz="1600" dirty="0" smtClean="0"/>
          </a:p>
        </p:txBody>
      </p:sp>
    </p:spTree>
    <p:extLst>
      <p:ext uri="{BB962C8B-B14F-4D97-AF65-F5344CB8AC3E}">
        <p14:creationId xmlns:p14="http://schemas.microsoft.com/office/powerpoint/2010/main" val="145507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27584" y="14759"/>
            <a:ext cx="7772400" cy="1470025"/>
          </a:xfrm>
        </p:spPr>
        <p:txBody>
          <a:bodyPr/>
          <a:lstStyle/>
          <a:p>
            <a:r>
              <a:rPr lang="zh-TW" altLang="en-US" dirty="0"/>
              <a:t>三天兩夜太極拳養生</a:t>
            </a:r>
            <a:r>
              <a:rPr lang="zh-TW" altLang="en-US" dirty="0" smtClean="0"/>
              <a:t>班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95536" y="1484784"/>
            <a:ext cx="8424936" cy="3888432"/>
          </a:xfrm>
        </p:spPr>
        <p:txBody>
          <a:bodyPr>
            <a:noAutofit/>
          </a:bodyPr>
          <a:lstStyle/>
          <a:p>
            <a:pPr marL="457200" indent="-457200" algn="l">
              <a:buFont typeface="Wingdings" panose="05000000000000000000" pitchFamily="2" charset="2"/>
              <a:buChar char="u"/>
            </a:pPr>
            <a:r>
              <a:rPr lang="zh-TW" altLang="en-US" sz="1600" dirty="0"/>
              <a:t>用餐資訊</a:t>
            </a:r>
            <a:r>
              <a:rPr lang="en-US" altLang="zh-TW" sz="1600" dirty="0"/>
              <a:t>(</a:t>
            </a:r>
            <a:r>
              <a:rPr lang="zh-TW" altLang="en-US" sz="1600" dirty="0"/>
              <a:t>午晚餐</a:t>
            </a:r>
            <a:r>
              <a:rPr lang="en-US" altLang="zh-TW" sz="1600" dirty="0"/>
              <a:t>)</a:t>
            </a:r>
          </a:p>
          <a:p>
            <a:pPr algn="l"/>
            <a:r>
              <a:rPr lang="zh-TW" altLang="en-US" sz="1600" dirty="0"/>
              <a:t>喜素食者可向民宿預定自種的蔬食有機餐，每餐原價</a:t>
            </a:r>
            <a:r>
              <a:rPr lang="en-US" altLang="zh-TW" sz="1600" dirty="0"/>
              <a:t>250</a:t>
            </a:r>
            <a:r>
              <a:rPr lang="zh-TW" altLang="en-US" sz="1600" dirty="0"/>
              <a:t>元，學員享八折優惠，因食材為確保新鮮所以並無存貨</a:t>
            </a:r>
            <a:r>
              <a:rPr lang="zh-TW" altLang="en-US" sz="1600" dirty="0" smtClean="0"/>
              <a:t>，部分</a:t>
            </a:r>
            <a:r>
              <a:rPr lang="zh-TW" altLang="en-US" sz="1600" dirty="0"/>
              <a:t>蔬食須現採所以只接受預訂。</a:t>
            </a:r>
            <a:endParaRPr lang="en-US" altLang="zh-TW" sz="1600" dirty="0"/>
          </a:p>
          <a:p>
            <a:pPr algn="l"/>
            <a:r>
              <a:rPr lang="zh-TW" altLang="en-US" sz="1600" dirty="0"/>
              <a:t>葷食者可自行至水里街上享受在地特色小吃</a:t>
            </a:r>
            <a:r>
              <a:rPr lang="zh-TW" altLang="en-US" sz="1600" dirty="0" smtClean="0"/>
              <a:t>。</a:t>
            </a:r>
            <a:endParaRPr lang="en-US" altLang="zh-TW" sz="1600" dirty="0" smtClean="0"/>
          </a:p>
          <a:p>
            <a:pPr algn="l"/>
            <a:endParaRPr lang="en-US" altLang="zh-TW" sz="1000" dirty="0" smtClean="0"/>
          </a:p>
          <a:p>
            <a:pPr marL="457200" indent="-457200" algn="l">
              <a:buFont typeface="Wingdings" panose="05000000000000000000" pitchFamily="2" charset="2"/>
              <a:buChar char="u"/>
            </a:pPr>
            <a:r>
              <a:rPr lang="zh-TW" altLang="en-US" sz="1600" dirty="0" smtClean="0"/>
              <a:t>師資</a:t>
            </a:r>
            <a:endParaRPr lang="en-US" altLang="zh-TW" sz="1600" dirty="0" smtClean="0"/>
          </a:p>
          <a:p>
            <a:pPr algn="l"/>
            <a:r>
              <a:rPr lang="zh-TW" altLang="en-US" sz="1600" dirty="0" smtClean="0"/>
              <a:t>蔡教練擁有十多年的教學經驗，會用動作引導每位學員體會頂，力，勁，鬆，柔，沉的感覺。迅速了解太極拳的精隨。</a:t>
            </a:r>
            <a:endParaRPr lang="en-US" altLang="zh-TW" sz="1600" dirty="0" smtClean="0"/>
          </a:p>
          <a:p>
            <a:pPr algn="l"/>
            <a:endParaRPr lang="en-US" altLang="zh-TW" sz="1600" dirty="0"/>
          </a:p>
          <a:p>
            <a:pPr algn="l"/>
            <a:r>
              <a:rPr lang="zh-TW" altLang="en-US" sz="1600" dirty="0" smtClean="0"/>
              <a:t>歡迎有興趣者來結緣</a:t>
            </a:r>
            <a:endParaRPr lang="en-US" altLang="zh-TW" sz="1600" dirty="0" smtClean="0"/>
          </a:p>
          <a:p>
            <a:pPr algn="l"/>
            <a:r>
              <a:rPr lang="zh-TW" altLang="en-US" sz="1600" dirty="0"/>
              <a:t>附上 拉筋及太極拳</a:t>
            </a:r>
            <a:r>
              <a:rPr lang="zh-TW" altLang="en-US" sz="1600" dirty="0" smtClean="0"/>
              <a:t>影片</a:t>
            </a:r>
            <a:endParaRPr lang="en-US" altLang="zh-TW" sz="1600" dirty="0" smtClean="0"/>
          </a:p>
          <a:p>
            <a:pPr algn="l"/>
            <a:endParaRPr lang="en-US" altLang="zh-TW" sz="1600" dirty="0"/>
          </a:p>
          <a:p>
            <a:pPr algn="l"/>
            <a:r>
              <a:rPr lang="zh-TW" altLang="en-US" sz="1600" dirty="0" smtClean="0"/>
              <a:t>地址：南投縣水里鄉新城村金龍路</a:t>
            </a:r>
            <a:r>
              <a:rPr lang="en-US" altLang="zh-TW" sz="1600" dirty="0" smtClean="0"/>
              <a:t>8</a:t>
            </a:r>
            <a:r>
              <a:rPr lang="zh-TW" altLang="en-US" sz="1600" dirty="0" smtClean="0"/>
              <a:t>巷</a:t>
            </a:r>
            <a:r>
              <a:rPr lang="en-US" altLang="zh-TW" sz="1600" dirty="0" smtClean="0"/>
              <a:t>2</a:t>
            </a:r>
            <a:r>
              <a:rPr lang="zh-TW" altLang="en-US" sz="1600" dirty="0" smtClean="0"/>
              <a:t>號 </a:t>
            </a:r>
            <a:r>
              <a:rPr lang="en-US" altLang="zh-TW" sz="1600" dirty="0" smtClean="0"/>
              <a:t>(</a:t>
            </a:r>
            <a:r>
              <a:rPr lang="zh-TW" altLang="en-US" sz="1600" dirty="0" smtClean="0"/>
              <a:t>距離火車站後方約七百公尺</a:t>
            </a:r>
            <a:r>
              <a:rPr lang="en-US" altLang="zh-TW" sz="1600" dirty="0" smtClean="0"/>
              <a:t>)</a:t>
            </a:r>
          </a:p>
          <a:p>
            <a:pPr algn="l"/>
            <a:r>
              <a:rPr lang="zh-TW" altLang="en-US" sz="1600" dirty="0" smtClean="0"/>
              <a:t>電話：</a:t>
            </a:r>
            <a:r>
              <a:rPr lang="en-US" altLang="zh-TW" sz="1600" dirty="0" smtClean="0"/>
              <a:t>049-2777198</a:t>
            </a:r>
          </a:p>
          <a:p>
            <a:pPr algn="l"/>
            <a:r>
              <a:rPr lang="en-US" altLang="zh-TW" sz="1600" dirty="0"/>
              <a:t> </a:t>
            </a:r>
            <a:r>
              <a:rPr lang="en-US" altLang="zh-TW" sz="1600" dirty="0" smtClean="0"/>
              <a:t>            0918-862-379</a:t>
            </a:r>
          </a:p>
          <a:p>
            <a:pPr algn="l"/>
            <a:endParaRPr lang="en-US" altLang="zh-TW" sz="1600" dirty="0" smtClean="0"/>
          </a:p>
        </p:txBody>
      </p:sp>
    </p:spTree>
    <p:extLst>
      <p:ext uri="{BB962C8B-B14F-4D97-AF65-F5344CB8AC3E}">
        <p14:creationId xmlns:p14="http://schemas.microsoft.com/office/powerpoint/2010/main" val="304642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345</Words>
  <Application>Microsoft Office PowerPoint</Application>
  <PresentationFormat>如螢幕大小 (4:3)</PresentationFormat>
  <Paragraphs>35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三天兩夜太極拳養生班</vt:lpstr>
      <vt:lpstr>三天兩夜太極拳養生班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三天兩夜太極拳養生班</dc:title>
  <dc:creator>蔡文賓</dc:creator>
  <cp:lastModifiedBy>User</cp:lastModifiedBy>
  <cp:revision>9</cp:revision>
  <dcterms:created xsi:type="dcterms:W3CDTF">2014-08-25T05:54:12Z</dcterms:created>
  <dcterms:modified xsi:type="dcterms:W3CDTF">2014-09-14T05:39:01Z</dcterms:modified>
</cp:coreProperties>
</file>